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notesMasterIdLst>
    <p:notesMasterId r:id="rId3"/>
  </p:notesMasterIdLst>
  <p:handoutMasterIdLst>
    <p:handoutMasterId r:id="rId4"/>
  </p:handoutMasterIdLst>
  <p:sldIdLst>
    <p:sldId id="265" r:id="rId2"/>
  </p:sldIdLst>
  <p:sldSz cx="9144000" cy="6858000" type="screen4x3"/>
  <p:notesSz cx="6797675" cy="9928225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027" autoAdjust="0"/>
    <p:restoredTop sz="94660"/>
  </p:normalViewPr>
  <p:slideViewPr>
    <p:cSldViewPr>
      <p:cViewPr varScale="1">
        <p:scale>
          <a:sx n="82" d="100"/>
          <a:sy n="82" d="100"/>
        </p:scale>
        <p:origin x="-1680" y="-12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3972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3047AE-EB37-419D-B452-9C76E74F4F59}" type="datetimeFigureOut">
              <a:rPr lang="da-DK" smtClean="0"/>
              <a:t>01-04-2020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52AA8-C5BB-4A82-BB5B-120857578CCD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03442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5306AE-35FE-4220-8CFF-A4209D537602}" type="datetimeFigureOut">
              <a:rPr lang="da-DK" smtClean="0"/>
              <a:t>01-04-2020</a:t>
            </a:fld>
            <a:endParaRPr lang="da-DK" dirty="0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 dirty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329B7-427B-4438-B4C1-B84F8A5AD9F9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35998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800" y="2480400"/>
            <a:ext cx="8352000" cy="1752600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noProof="0" smtClean="0"/>
              <a:t>Klik for at redigere i master</a:t>
            </a:r>
            <a:endParaRPr lang="da-DK" noProof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52800" y="720000"/>
            <a:ext cx="8352000" cy="1143000"/>
          </a:xfrm>
        </p:spPr>
        <p:txBody>
          <a:bodyPr lIns="90000" tIns="46800" rIns="90000" bIns="46800"/>
          <a:lstStyle/>
          <a:p>
            <a:r>
              <a:rPr lang="da-DK" noProof="0" smtClean="0"/>
              <a:t>Klik for at redigere i master</a:t>
            </a:r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2226014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9830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gsor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52800" y="720000"/>
            <a:ext cx="8352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 smtClean="0"/>
              <a:t>Dagsorden</a:t>
            </a:r>
            <a:endParaRPr lang="da-DK" noProof="0" dirty="0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1"/>
          </p:nvPr>
        </p:nvSpPr>
        <p:spPr>
          <a:xfrm>
            <a:off x="352800" y="2480400"/>
            <a:ext cx="8352000" cy="3168000"/>
          </a:xfrm>
        </p:spPr>
        <p:txBody>
          <a:bodyPr>
            <a:normAutofit/>
          </a:bodyPr>
          <a:lstStyle>
            <a:lvl1pPr marL="432000" indent="-4320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958043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tekst (med 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2800" y="720000"/>
            <a:ext cx="8352000" cy="1143000"/>
          </a:xfrm>
        </p:spPr>
        <p:txBody>
          <a:bodyPr/>
          <a:lstStyle/>
          <a:p>
            <a:r>
              <a:rPr lang="da-DK" noProof="0" smtClean="0"/>
              <a:t>Klik for at redigere i master</a:t>
            </a:r>
            <a:endParaRPr lang="da-DK" noProof="0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1"/>
          </p:nvPr>
        </p:nvSpPr>
        <p:spPr>
          <a:xfrm>
            <a:off x="352800" y="2480400"/>
            <a:ext cx="8352000" cy="316800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32892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tekst (uden 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2800" y="720000"/>
            <a:ext cx="8352000" cy="1143000"/>
          </a:xfrm>
        </p:spPr>
        <p:txBody>
          <a:bodyPr/>
          <a:lstStyle/>
          <a:p>
            <a:r>
              <a:rPr lang="da-DK" noProof="0" smtClean="0"/>
              <a:t>Klik for at redigere i master</a:t>
            </a:r>
            <a:endParaRPr lang="da-DK" noProof="0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0"/>
          </p:nvPr>
        </p:nvSpPr>
        <p:spPr>
          <a:xfrm>
            <a:off x="352800" y="2480400"/>
            <a:ext cx="8352000" cy="316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1495443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2800" y="720000"/>
            <a:ext cx="8352000" cy="1143000"/>
          </a:xfrm>
        </p:spPr>
        <p:txBody>
          <a:bodyPr/>
          <a:lstStyle/>
          <a:p>
            <a:r>
              <a:rPr lang="da-DK" noProof="0" smtClean="0"/>
              <a:t>Klik for at redigere i master</a:t>
            </a:r>
            <a:endParaRPr lang="da-DK" noProof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2800" y="2481899"/>
            <a:ext cx="8352000" cy="316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None/>
              <a:defRPr>
                <a:solidFill>
                  <a:schemeClr val="tx1"/>
                </a:solidFill>
              </a:defRPr>
            </a:lvl1pPr>
            <a:lvl2pPr marL="361950" indent="-180975">
              <a:defRPr>
                <a:solidFill>
                  <a:schemeClr val="tx1"/>
                </a:solidFill>
              </a:defRPr>
            </a:lvl2pPr>
            <a:lvl3pPr marL="542925" indent="-180975">
              <a:spcBef>
                <a:spcPts val="600"/>
              </a:spcBef>
              <a:buSzPct val="100000"/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 marL="714375" indent="-171450">
              <a:spcBef>
                <a:spcPts val="6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4pPr>
            <a:lvl5pPr marL="895350" indent="-180975">
              <a:spcBef>
                <a:spcPts val="6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2355837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tekstspalter (med 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smtClean="0"/>
              <a:t>Klik for at redigere i master</a:t>
            </a:r>
            <a:endParaRPr lang="da-DK" noProof="0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0"/>
          </p:nvPr>
        </p:nvSpPr>
        <p:spPr>
          <a:xfrm>
            <a:off x="352800" y="2481900"/>
            <a:ext cx="3996000" cy="316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/>
          </a:p>
        </p:txBody>
      </p:sp>
      <p:sp>
        <p:nvSpPr>
          <p:cNvPr id="9" name="Pladsholder til tekst 8"/>
          <p:cNvSpPr>
            <a:spLocks noGrp="1"/>
          </p:cNvSpPr>
          <p:nvPr>
            <p:ph type="body" sz="quarter" idx="11"/>
          </p:nvPr>
        </p:nvSpPr>
        <p:spPr>
          <a:xfrm>
            <a:off x="4716456" y="2481900"/>
            <a:ext cx="3996000" cy="316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798153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dholdsobjekt og tekst (med 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smtClean="0"/>
              <a:t>Klik for at redigere i master</a:t>
            </a:r>
            <a:endParaRPr lang="da-DK" noProof="0"/>
          </a:p>
        </p:txBody>
      </p:sp>
      <p:sp>
        <p:nvSpPr>
          <p:cNvPr id="9" name="Pladsholder til tekst 8"/>
          <p:cNvSpPr>
            <a:spLocks noGrp="1"/>
          </p:cNvSpPr>
          <p:nvPr>
            <p:ph type="body" sz="quarter" idx="11"/>
          </p:nvPr>
        </p:nvSpPr>
        <p:spPr>
          <a:xfrm>
            <a:off x="4716456" y="2481900"/>
            <a:ext cx="3996000" cy="316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2"/>
          </p:nvPr>
        </p:nvSpPr>
        <p:spPr>
          <a:xfrm>
            <a:off x="352800" y="2481899"/>
            <a:ext cx="3996000" cy="316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404798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menligning (med 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2800" y="720000"/>
            <a:ext cx="8352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smtClean="0"/>
              <a:t>Klik for at redigere i master</a:t>
            </a:r>
            <a:endParaRPr lang="da-DK" noProof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352800" y="2060848"/>
            <a:ext cx="3996000" cy="468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716000" y="2060848"/>
            <a:ext cx="3996000" cy="468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  <p:sp>
        <p:nvSpPr>
          <p:cNvPr id="9" name="Pladsholder til tekst 8"/>
          <p:cNvSpPr>
            <a:spLocks noGrp="1"/>
          </p:cNvSpPr>
          <p:nvPr>
            <p:ph type="body" sz="quarter" idx="11"/>
          </p:nvPr>
        </p:nvSpPr>
        <p:spPr>
          <a:xfrm>
            <a:off x="352799" y="2520000"/>
            <a:ext cx="3996000" cy="316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/>
          </a:p>
        </p:txBody>
      </p:sp>
      <p:sp>
        <p:nvSpPr>
          <p:cNvPr id="11" name="Pladsholder til tekst 10"/>
          <p:cNvSpPr>
            <a:spLocks noGrp="1"/>
          </p:cNvSpPr>
          <p:nvPr>
            <p:ph type="body" sz="quarter" idx="12"/>
          </p:nvPr>
        </p:nvSpPr>
        <p:spPr>
          <a:xfrm>
            <a:off x="4716462" y="2519999"/>
            <a:ext cx="3996000" cy="316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2064219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27401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68339"/>
            <a:ext cx="9143999" cy="5700267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3700" y="720000"/>
            <a:ext cx="8352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smtClean="0"/>
              <a:t>Klik for at redigere titeltypografi i masteren</a:t>
            </a:r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 bwMode="auto">
          <a:xfrm>
            <a:off x="3593604" y="6192000"/>
            <a:ext cx="115976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marL="0" algn="r" defTabSz="914400" rtl="0" eaLnBrk="1" latinLnBrk="0" hangingPunct="1">
              <a:defRPr sz="75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Aft>
                <a:spcPts val="300"/>
              </a:spcAft>
            </a:pPr>
            <a:r>
              <a:rPr lang="da-DK" sz="700" b="0" dirty="0" smtClean="0">
                <a:latin typeface="+mn-lt"/>
              </a:rPr>
              <a:t>Tel.: +45 99 66 70 00</a:t>
            </a:r>
          </a:p>
          <a:p>
            <a:pPr algn="l">
              <a:lnSpc>
                <a:spcPct val="100000"/>
              </a:lnSpc>
              <a:spcAft>
                <a:spcPts val="300"/>
              </a:spcAft>
            </a:pPr>
            <a:r>
              <a:rPr lang="da-DK" sz="700" dirty="0" smtClean="0">
                <a:latin typeface="+mn-lt"/>
              </a:rPr>
              <a:t>post@vesthimmerland.dk</a:t>
            </a:r>
          </a:p>
          <a:p>
            <a:pPr algn="l">
              <a:lnSpc>
                <a:spcPct val="100000"/>
              </a:lnSpc>
              <a:spcAft>
                <a:spcPts val="300"/>
              </a:spcAft>
            </a:pPr>
            <a:r>
              <a:rPr lang="da-DK" sz="700" dirty="0" smtClean="0">
                <a:latin typeface="+mn-lt"/>
              </a:rPr>
              <a:t>www.vesthimmerland.dk</a:t>
            </a:r>
            <a:endParaRPr lang="da-DK" sz="700" dirty="0">
              <a:latin typeface="+mn-lt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/>
        </p:nvSpPr>
        <p:spPr bwMode="auto">
          <a:xfrm>
            <a:off x="2051720" y="6192000"/>
            <a:ext cx="1447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marL="0" algn="r" defTabSz="914400" rtl="0" eaLnBrk="1" latinLnBrk="0" hangingPunct="1">
              <a:defRPr sz="75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Aft>
                <a:spcPts val="300"/>
              </a:spcAft>
            </a:pPr>
            <a:r>
              <a:rPr lang="da-DK" sz="700" b="0" dirty="0" smtClean="0">
                <a:latin typeface="+mn-lt"/>
              </a:rPr>
              <a:t>Vesthimmerlands Kommune</a:t>
            </a:r>
          </a:p>
          <a:p>
            <a:pPr algn="l">
              <a:lnSpc>
                <a:spcPct val="100000"/>
              </a:lnSpc>
              <a:spcAft>
                <a:spcPts val="300"/>
              </a:spcAft>
            </a:pPr>
            <a:r>
              <a:rPr lang="da-DK" sz="700" b="0" baseline="0" dirty="0" smtClean="0">
                <a:latin typeface="+mn-lt"/>
              </a:rPr>
              <a:t>Vestre Boulevard 7</a:t>
            </a:r>
          </a:p>
          <a:p>
            <a:pPr algn="l">
              <a:lnSpc>
                <a:spcPct val="100000"/>
              </a:lnSpc>
              <a:spcAft>
                <a:spcPts val="300"/>
              </a:spcAft>
            </a:pPr>
            <a:r>
              <a:rPr lang="da-DK" sz="700" b="0" dirty="0" smtClean="0">
                <a:latin typeface="+mn-lt"/>
              </a:rPr>
              <a:t>9600 Aars</a:t>
            </a:r>
            <a:endParaRPr lang="da-DK" sz="700" dirty="0">
              <a:latin typeface="+mn-lt"/>
            </a:endParaRPr>
          </a:p>
        </p:txBody>
      </p:sp>
      <p:sp>
        <p:nvSpPr>
          <p:cNvPr id="16" name="Rectangle 5"/>
          <p:cNvSpPr txBox="1">
            <a:spLocks noChangeArrowheads="1"/>
          </p:cNvSpPr>
          <p:nvPr/>
        </p:nvSpPr>
        <p:spPr bwMode="auto">
          <a:xfrm>
            <a:off x="467544" y="6192000"/>
            <a:ext cx="1447800" cy="117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marL="0" algn="r" defTabSz="914400" rtl="0" eaLnBrk="1" latinLnBrk="0" hangingPunct="1">
              <a:defRPr sz="75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60444345-0822-4939-8416-64441C71F130}" type="datetime2">
              <a:rPr lang="da-DK" sz="700" smtClean="0">
                <a:latin typeface="+mn-lt"/>
              </a:rPr>
              <a:pPr algn="l"/>
              <a:t>1. april 2020</a:t>
            </a:fld>
            <a:endParaRPr lang="da-DK" sz="700" dirty="0" smtClean="0">
              <a:latin typeface="+mn-lt"/>
            </a:endParaRPr>
          </a:p>
          <a:p>
            <a:pPr algn="l"/>
            <a:endParaRPr lang="da-DK" sz="700" dirty="0" smtClean="0">
              <a:latin typeface="+mn-lt"/>
            </a:endParaRPr>
          </a:p>
          <a:p>
            <a:pPr algn="l"/>
            <a:endParaRPr lang="da-DK" sz="700" dirty="0" smtClean="0">
              <a:latin typeface="+mn-lt"/>
            </a:endParaRPr>
          </a:p>
          <a:p>
            <a:endParaRPr lang="da-DK" sz="700" dirty="0" smtClean="0">
              <a:latin typeface="+mn-lt"/>
            </a:endParaRPr>
          </a:p>
          <a:p>
            <a:fld id="{9560DD2A-931C-4C79-A333-74D4FFC705F1}" type="slidenum">
              <a:rPr lang="da-DK" sz="100" smtClean="0">
                <a:latin typeface="+mn-lt"/>
              </a:rPr>
              <a:pPr/>
              <a:t>‹#›</a:t>
            </a:fld>
            <a:endParaRPr lang="da-DK" sz="100" dirty="0">
              <a:latin typeface="+mn-lt"/>
            </a:endParaRPr>
          </a:p>
        </p:txBody>
      </p:sp>
      <p:sp>
        <p:nvSpPr>
          <p:cNvPr id="18" name="Rectangle 5"/>
          <p:cNvSpPr txBox="1">
            <a:spLocks noChangeArrowheads="1"/>
          </p:cNvSpPr>
          <p:nvPr/>
        </p:nvSpPr>
        <p:spPr bwMode="auto">
          <a:xfrm>
            <a:off x="467544" y="6480032"/>
            <a:ext cx="1447800" cy="117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marL="0" algn="r" defTabSz="914400" rtl="0" eaLnBrk="1" latinLnBrk="0" hangingPunct="1">
              <a:defRPr sz="75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a-DK" sz="700" dirty="0" smtClean="0">
                <a:latin typeface="+mn-lt"/>
              </a:rPr>
              <a:t>Side </a:t>
            </a:r>
            <a:fld id="{B5828D82-7342-44CF-B1A6-2908ACB0D981}" type="slidenum">
              <a:rPr lang="da-DK" sz="700" smtClean="0">
                <a:latin typeface="+mn-lt"/>
              </a:rPr>
              <a:t>‹#›</a:t>
            </a:fld>
            <a:endParaRPr lang="da-DK" sz="100" dirty="0">
              <a:latin typeface="+mn-lt"/>
            </a:endParaRPr>
          </a:p>
        </p:txBody>
      </p:sp>
      <p:sp>
        <p:nvSpPr>
          <p:cNvPr id="4" name="Pladsholder til tekst 3"/>
          <p:cNvSpPr>
            <a:spLocks noGrp="1"/>
          </p:cNvSpPr>
          <p:nvPr>
            <p:ph type="body" idx="1"/>
          </p:nvPr>
        </p:nvSpPr>
        <p:spPr>
          <a:xfrm>
            <a:off x="352800" y="2480400"/>
            <a:ext cx="8352000" cy="316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noProof="0" dirty="0" smtClean="0"/>
              <a:t>Klik for at redigere i master</a:t>
            </a:r>
          </a:p>
          <a:p>
            <a:pPr lvl="1"/>
            <a:r>
              <a:rPr lang="da-DK" noProof="0" dirty="0" smtClean="0"/>
              <a:t>Andet niveau</a:t>
            </a:r>
          </a:p>
          <a:p>
            <a:pPr lvl="2"/>
            <a:r>
              <a:rPr lang="da-DK" noProof="0" dirty="0" smtClean="0"/>
              <a:t>Tredje niveau</a:t>
            </a:r>
          </a:p>
          <a:p>
            <a:pPr lvl="3"/>
            <a:r>
              <a:rPr lang="da-DK" noProof="0" dirty="0" smtClean="0"/>
              <a:t>Fjerde niveau</a:t>
            </a:r>
          </a:p>
          <a:p>
            <a:pPr lvl="4"/>
            <a:r>
              <a:rPr lang="da-DK" noProof="0" dirty="0" smtClean="0"/>
              <a:t>Femte niveau</a:t>
            </a:r>
            <a:endParaRPr lang="da-DK" noProof="0" dirty="0"/>
          </a:p>
        </p:txBody>
      </p:sp>
      <p:sp>
        <p:nvSpPr>
          <p:cNvPr id="2" name="Tekstboks 1"/>
          <p:cNvSpPr txBox="1"/>
          <p:nvPr/>
        </p:nvSpPr>
        <p:spPr bwMode="auto">
          <a:xfrm>
            <a:off x="-2265413" y="6524"/>
            <a:ext cx="2095103" cy="2219445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  <a:effectLst/>
          <a:ex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da-DK" sz="900" b="1" dirty="0" smtClean="0">
                <a:solidFill>
                  <a:schemeClr val="tx1"/>
                </a:solidFill>
              </a:rPr>
              <a:t>DIASLAYOUT</a:t>
            </a: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da-DK" sz="900" b="0" dirty="0" smtClean="0">
                <a:solidFill>
                  <a:schemeClr val="tx1"/>
                </a:solidFill>
              </a:rPr>
              <a:t>Forskellige diaslayouts for Vesthimmerlands</a:t>
            </a:r>
            <a:r>
              <a:rPr lang="da-DK" sz="900" b="0" baseline="0" dirty="0" smtClean="0">
                <a:solidFill>
                  <a:schemeClr val="tx1"/>
                </a:solidFill>
              </a:rPr>
              <a:t> Kommune vælges ved at benytte ”Nyt dias” på fanen ”Startside”</a:t>
            </a:r>
          </a:p>
          <a:p>
            <a:pPr>
              <a:lnSpc>
                <a:spcPct val="100000"/>
              </a:lnSpc>
              <a:spcAft>
                <a:spcPts val="300"/>
              </a:spcAft>
            </a:pPr>
            <a:endParaRPr lang="da-DK" sz="900" b="0" baseline="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endParaRPr lang="da-DK" sz="900" b="0" baseline="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endParaRPr lang="da-DK" sz="900" b="0" baseline="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endParaRPr lang="da-DK" sz="900" b="0" baseline="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endParaRPr lang="da-DK" sz="900" b="0" baseline="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endParaRPr lang="da-DK" sz="900" b="0" baseline="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endParaRPr lang="da-DK" sz="900" b="0" baseline="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endParaRPr lang="da-DK" sz="900" b="0" baseline="0" dirty="0" smtClean="0">
              <a:solidFill>
                <a:schemeClr val="tx1"/>
              </a:solidFill>
            </a:endParaRPr>
          </a:p>
        </p:txBody>
      </p:sp>
      <p:pic>
        <p:nvPicPr>
          <p:cNvPr id="13" name="Billede 12"/>
          <p:cNvPicPr/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029549" y="836711"/>
            <a:ext cx="1620688" cy="12957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Tekstboks 16"/>
          <p:cNvSpPr txBox="1"/>
          <p:nvPr/>
        </p:nvSpPr>
        <p:spPr bwMode="auto">
          <a:xfrm>
            <a:off x="-2268760" y="2498640"/>
            <a:ext cx="2099111" cy="4343103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  <a:effectLst/>
          <a:ex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da-DK" sz="900" b="1" dirty="0" smtClean="0"/>
              <a:t>SIDEFOD</a:t>
            </a: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da-DK" sz="900" b="0" dirty="0" smtClean="0"/>
              <a:t>HUSK at ændre </a:t>
            </a:r>
            <a:r>
              <a:rPr lang="da-DK" sz="900" b="0" baseline="0" dirty="0" smtClean="0"/>
              <a:t>afdelingsoplys-</a:t>
            </a:r>
            <a:r>
              <a:rPr lang="da-DK" sz="900" b="0" baseline="0" dirty="0" err="1" smtClean="0"/>
              <a:t>ninger</a:t>
            </a:r>
            <a:r>
              <a:rPr lang="da-DK" sz="900" b="0" baseline="0" dirty="0" smtClean="0"/>
              <a:t> i sidefoden:</a:t>
            </a:r>
          </a:p>
          <a:p>
            <a:pPr marL="228600" indent="-228600">
              <a:lnSpc>
                <a:spcPct val="10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da-DK" sz="900" b="0" baseline="0" dirty="0" smtClean="0"/>
              <a:t>Vælg fanen ”Vis” og derefter ”Diasmaster”</a:t>
            </a:r>
          </a:p>
          <a:p>
            <a:pPr marL="228600" indent="-228600">
              <a:lnSpc>
                <a:spcPct val="100000"/>
              </a:lnSpc>
              <a:spcAft>
                <a:spcPts val="300"/>
              </a:spcAft>
              <a:buFont typeface="+mj-lt"/>
              <a:buAutoNum type="arabicPeriod"/>
            </a:pPr>
            <a:endParaRPr lang="da-DK" sz="900" b="0" baseline="0" dirty="0" smtClean="0"/>
          </a:p>
          <a:p>
            <a:pPr marL="228600" indent="-228600">
              <a:lnSpc>
                <a:spcPct val="100000"/>
              </a:lnSpc>
              <a:spcAft>
                <a:spcPts val="300"/>
              </a:spcAft>
              <a:buFont typeface="+mj-lt"/>
              <a:buAutoNum type="arabicPeriod"/>
            </a:pPr>
            <a:endParaRPr lang="da-DK" sz="900" b="0" baseline="0" dirty="0" smtClean="0"/>
          </a:p>
          <a:p>
            <a:pPr marL="228600" indent="-228600">
              <a:lnSpc>
                <a:spcPct val="100000"/>
              </a:lnSpc>
              <a:spcAft>
                <a:spcPts val="300"/>
              </a:spcAft>
              <a:buFont typeface="+mj-lt"/>
              <a:buAutoNum type="arabicPeriod"/>
            </a:pPr>
            <a:endParaRPr lang="da-DK" sz="900" b="0" baseline="0" dirty="0" smtClean="0"/>
          </a:p>
          <a:p>
            <a:pPr marL="228600" indent="-228600">
              <a:lnSpc>
                <a:spcPct val="100000"/>
              </a:lnSpc>
              <a:spcAft>
                <a:spcPts val="300"/>
              </a:spcAft>
              <a:buFont typeface="+mj-lt"/>
              <a:buAutoNum type="arabicPeriod"/>
            </a:pPr>
            <a:endParaRPr lang="da-DK" sz="900" b="0" baseline="0" dirty="0" smtClean="0"/>
          </a:p>
          <a:p>
            <a:pPr marL="228600" indent="-228600">
              <a:lnSpc>
                <a:spcPct val="100000"/>
              </a:lnSpc>
              <a:spcAft>
                <a:spcPts val="300"/>
              </a:spcAft>
              <a:buFont typeface="+mj-lt"/>
              <a:buAutoNum type="arabicPeriod"/>
            </a:pPr>
            <a:endParaRPr lang="da-DK" sz="900" b="0" baseline="0" dirty="0" smtClean="0"/>
          </a:p>
          <a:p>
            <a:pPr marL="228600" indent="-228600">
              <a:lnSpc>
                <a:spcPct val="10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da-DK" sz="900" b="0" baseline="0" dirty="0" smtClean="0"/>
              <a:t>Vælg nr. 1</a:t>
            </a:r>
          </a:p>
          <a:p>
            <a:pPr marL="228600" indent="-228600">
              <a:lnSpc>
                <a:spcPct val="100000"/>
              </a:lnSpc>
              <a:spcAft>
                <a:spcPts val="300"/>
              </a:spcAft>
              <a:buFont typeface="+mj-lt"/>
              <a:buAutoNum type="arabicPeriod"/>
            </a:pPr>
            <a:endParaRPr lang="da-DK" sz="900" b="0" baseline="0" dirty="0" smtClean="0"/>
          </a:p>
          <a:p>
            <a:pPr marL="228600" indent="-228600">
              <a:lnSpc>
                <a:spcPct val="100000"/>
              </a:lnSpc>
              <a:spcAft>
                <a:spcPts val="300"/>
              </a:spcAft>
              <a:buFont typeface="+mj-lt"/>
              <a:buAutoNum type="arabicPeriod"/>
            </a:pPr>
            <a:endParaRPr lang="da-DK" sz="900" b="0" baseline="0" dirty="0" smtClean="0"/>
          </a:p>
          <a:p>
            <a:pPr marL="228600" indent="-228600">
              <a:lnSpc>
                <a:spcPct val="100000"/>
              </a:lnSpc>
              <a:spcAft>
                <a:spcPts val="300"/>
              </a:spcAft>
              <a:buFont typeface="+mj-lt"/>
              <a:buAutoNum type="arabicPeriod"/>
            </a:pPr>
            <a:endParaRPr lang="da-DK" sz="900" b="0" baseline="0" dirty="0" smtClean="0"/>
          </a:p>
          <a:p>
            <a:pPr marL="228600" indent="-228600">
              <a:lnSpc>
                <a:spcPct val="100000"/>
              </a:lnSpc>
              <a:spcAft>
                <a:spcPts val="300"/>
              </a:spcAft>
              <a:buFont typeface="+mj-lt"/>
              <a:buAutoNum type="arabicPeriod"/>
            </a:pPr>
            <a:endParaRPr lang="da-DK" sz="900" b="0" baseline="0" dirty="0" smtClean="0"/>
          </a:p>
          <a:p>
            <a:pPr marL="228600" indent="-228600">
              <a:lnSpc>
                <a:spcPct val="100000"/>
              </a:lnSpc>
              <a:spcAft>
                <a:spcPts val="300"/>
              </a:spcAft>
              <a:buFont typeface="+mj-lt"/>
              <a:buAutoNum type="arabicPeriod"/>
            </a:pPr>
            <a:endParaRPr lang="da-DK" sz="900" b="0" baseline="0" dirty="0" smtClean="0"/>
          </a:p>
          <a:p>
            <a:pPr marL="228600" indent="-228600">
              <a:lnSpc>
                <a:spcPct val="100000"/>
              </a:lnSpc>
              <a:spcAft>
                <a:spcPts val="300"/>
              </a:spcAft>
              <a:buFont typeface="+mj-lt"/>
              <a:buAutoNum type="arabicPeriod"/>
            </a:pPr>
            <a:endParaRPr lang="da-DK" sz="900" b="0" baseline="0" dirty="0" smtClean="0"/>
          </a:p>
          <a:p>
            <a:pPr marL="228600" indent="-228600">
              <a:lnSpc>
                <a:spcPct val="100000"/>
              </a:lnSpc>
              <a:spcAft>
                <a:spcPts val="300"/>
              </a:spcAft>
              <a:buFont typeface="+mj-lt"/>
              <a:buAutoNum type="arabicPeriod"/>
            </a:pPr>
            <a:endParaRPr lang="da-DK" sz="900" b="0" baseline="0" dirty="0" smtClean="0"/>
          </a:p>
          <a:p>
            <a:pPr marL="228600" indent="-228600">
              <a:lnSpc>
                <a:spcPct val="10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da-DK" sz="900" b="0" baseline="0" dirty="0" smtClean="0"/>
              <a:t>Ret afdeling og adresse</a:t>
            </a:r>
          </a:p>
          <a:p>
            <a:pPr marL="228600" indent="-228600">
              <a:lnSpc>
                <a:spcPct val="10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da-DK" sz="900" b="0" baseline="0" dirty="0" smtClean="0"/>
              <a:t>Luk mastervisning og ændringer gemmes</a:t>
            </a:r>
          </a:p>
          <a:p>
            <a:pPr marL="228600" indent="-228600">
              <a:lnSpc>
                <a:spcPct val="100000"/>
              </a:lnSpc>
              <a:spcAft>
                <a:spcPts val="300"/>
              </a:spcAft>
              <a:buFont typeface="+mj-lt"/>
              <a:buAutoNum type="arabicPeriod"/>
            </a:pPr>
            <a:endParaRPr lang="da-DK" sz="900" b="0" baseline="0" dirty="0" smtClean="0"/>
          </a:p>
          <a:p>
            <a:pPr marL="228600" indent="-228600">
              <a:lnSpc>
                <a:spcPct val="100000"/>
              </a:lnSpc>
              <a:spcAft>
                <a:spcPts val="300"/>
              </a:spcAft>
              <a:buFont typeface="+mj-lt"/>
              <a:buAutoNum type="arabicPeriod"/>
            </a:pPr>
            <a:endParaRPr lang="da-DK" sz="900" b="0" baseline="0" dirty="0" smtClean="0"/>
          </a:p>
          <a:p>
            <a:pPr marL="228600" indent="-228600">
              <a:lnSpc>
                <a:spcPct val="100000"/>
              </a:lnSpc>
              <a:spcAft>
                <a:spcPts val="300"/>
              </a:spcAft>
              <a:buFont typeface="+mj-lt"/>
              <a:buAutoNum type="arabicPeriod"/>
            </a:pPr>
            <a:endParaRPr lang="da-DK" sz="900" b="0" baseline="0" dirty="0" smtClean="0"/>
          </a:p>
          <a:p>
            <a:pPr marL="228600" indent="-228600">
              <a:lnSpc>
                <a:spcPct val="100000"/>
              </a:lnSpc>
              <a:spcAft>
                <a:spcPts val="300"/>
              </a:spcAft>
              <a:buFont typeface="+mj-lt"/>
              <a:buAutoNum type="arabicPeriod"/>
            </a:pPr>
            <a:endParaRPr lang="da-DK" sz="900" b="0" baseline="0" dirty="0" smtClean="0"/>
          </a:p>
        </p:txBody>
      </p:sp>
      <p:sp>
        <p:nvSpPr>
          <p:cNvPr id="19" name="Rectangle 5"/>
          <p:cNvSpPr txBox="1">
            <a:spLocks noChangeArrowheads="1"/>
          </p:cNvSpPr>
          <p:nvPr/>
        </p:nvSpPr>
        <p:spPr bwMode="auto">
          <a:xfrm>
            <a:off x="5010544" y="6192000"/>
            <a:ext cx="156282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marL="0" algn="r" defTabSz="914400" rtl="0" eaLnBrk="1" latinLnBrk="0" hangingPunct="1">
              <a:defRPr sz="75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Aft>
                <a:spcPts val="300"/>
              </a:spcAft>
            </a:pPr>
            <a:r>
              <a:rPr lang="da-DK" sz="700" b="1" dirty="0" err="1" smtClean="0">
                <a:latin typeface="+mn-lt"/>
              </a:rPr>
              <a:t>Xxx</a:t>
            </a:r>
            <a:r>
              <a:rPr lang="da-DK" sz="700" b="1" dirty="0" smtClean="0">
                <a:latin typeface="+mn-lt"/>
              </a:rPr>
              <a:t> forvaltning</a:t>
            </a:r>
          </a:p>
          <a:p>
            <a:pPr algn="l">
              <a:lnSpc>
                <a:spcPct val="100000"/>
              </a:lnSpc>
              <a:spcAft>
                <a:spcPts val="300"/>
              </a:spcAft>
            </a:pPr>
            <a:r>
              <a:rPr lang="da-DK" sz="700" dirty="0" smtClean="0">
                <a:latin typeface="+mn-lt"/>
              </a:rPr>
              <a:t>Adresse</a:t>
            </a:r>
          </a:p>
          <a:p>
            <a:pPr algn="l">
              <a:lnSpc>
                <a:spcPct val="100000"/>
              </a:lnSpc>
              <a:spcAft>
                <a:spcPts val="300"/>
              </a:spcAft>
            </a:pPr>
            <a:r>
              <a:rPr lang="da-DK" sz="700" dirty="0" smtClean="0">
                <a:latin typeface="+mn-lt"/>
              </a:rPr>
              <a:t>Postnr.</a:t>
            </a:r>
            <a:r>
              <a:rPr lang="da-DK" sz="700" baseline="0" dirty="0" smtClean="0">
                <a:latin typeface="+mn-lt"/>
              </a:rPr>
              <a:t> og by</a:t>
            </a:r>
            <a:endParaRPr lang="da-DK" sz="700" dirty="0" smtClean="0">
              <a:latin typeface="+mn-lt"/>
            </a:endParaRPr>
          </a:p>
        </p:txBody>
      </p:sp>
      <p:pic>
        <p:nvPicPr>
          <p:cNvPr id="21" name="Billede 20"/>
          <p:cNvPicPr/>
          <p:nvPr/>
        </p:nvPicPr>
        <p:blipFill rotWithShape="1">
          <a:blip r:embed="rId14"/>
          <a:srcRect t="12068" r="90202" b="74288"/>
          <a:stretch/>
        </p:blipFill>
        <p:spPr bwMode="auto">
          <a:xfrm>
            <a:off x="-1708789" y="4353171"/>
            <a:ext cx="1351228" cy="11046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Billede 21"/>
          <p:cNvPicPr/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352551" y="6078376"/>
            <a:ext cx="602169" cy="612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2" descr="C:\Users\Helle Nielsen\WordSpecialisten\WSKunder\Kunder\Vesthimmerlands Kommune\PowerPoint skabeloner\VHK_PRI_Blaa_venstre 1.png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6348" y="6197892"/>
            <a:ext cx="1418678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Billede 22"/>
          <p:cNvPicPr/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256583" y="3379528"/>
            <a:ext cx="2086273" cy="7143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8" r:id="rId2"/>
    <p:sldLayoutId id="2147483751" r:id="rId3"/>
    <p:sldLayoutId id="2147483752" r:id="rId4"/>
    <p:sldLayoutId id="2147483759" r:id="rId5"/>
    <p:sldLayoutId id="2147483753" r:id="rId6"/>
    <p:sldLayoutId id="2147483754" r:id="rId7"/>
    <p:sldLayoutId id="2147483755" r:id="rId8"/>
    <p:sldLayoutId id="2147483756" r:id="rId9"/>
    <p:sldLayoutId id="2147483757" r:id="rId10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i="0" baseline="0">
          <a:solidFill>
            <a:schemeClr val="tx2"/>
          </a:solidFill>
          <a:latin typeface="+mj-lt"/>
          <a:ea typeface="Verdana" pitchFamily="34" charset="0"/>
          <a:cs typeface="Verdana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180975" indent="-180975" algn="l" rtl="0" eaLnBrk="1" fontAlgn="base" hangingPunct="1">
        <a:spcBef>
          <a:spcPts val="600"/>
        </a:spcBef>
        <a:spcAft>
          <a:spcPct val="0"/>
        </a:spcAft>
        <a:buFont typeface="Arial" pitchFamily="34" charset="0"/>
        <a:buChar char="•"/>
        <a:defRPr sz="1800">
          <a:solidFill>
            <a:schemeClr val="tx1"/>
          </a:solidFill>
          <a:latin typeface="+mn-lt"/>
          <a:ea typeface="Verdana" pitchFamily="34" charset="0"/>
          <a:cs typeface="Verdana" pitchFamily="34" charset="0"/>
        </a:defRPr>
      </a:lvl1pPr>
      <a:lvl2pPr marL="360000" indent="-180975" algn="l" rtl="0" eaLnBrk="1" fontAlgn="base" hangingPunct="1">
        <a:spcBef>
          <a:spcPts val="400"/>
        </a:spcBef>
        <a:spcAft>
          <a:spcPct val="0"/>
        </a:spcAft>
        <a:buFont typeface="Arial" pitchFamily="34" charset="0"/>
        <a:buChar char="•"/>
        <a:defRPr sz="1600">
          <a:solidFill>
            <a:schemeClr val="tx1"/>
          </a:solidFill>
          <a:latin typeface="+mn-lt"/>
          <a:ea typeface="Verdana" pitchFamily="34" charset="0"/>
          <a:cs typeface="Verdana" pitchFamily="34" charset="0"/>
        </a:defRPr>
      </a:lvl2pPr>
      <a:lvl3pPr marL="540000" indent="-180975" algn="l" rtl="0" eaLnBrk="1" fontAlgn="base" hangingPunct="1">
        <a:spcBef>
          <a:spcPts val="600"/>
        </a:spcBef>
        <a:spcAft>
          <a:spcPct val="0"/>
        </a:spcAft>
        <a:buFont typeface="Arial" pitchFamily="34" charset="0"/>
        <a:buChar char="•"/>
        <a:defRPr sz="1400">
          <a:solidFill>
            <a:schemeClr val="tx1"/>
          </a:solidFill>
          <a:latin typeface="+mn-lt"/>
          <a:ea typeface="Verdana" pitchFamily="34" charset="0"/>
          <a:cs typeface="Verdana" pitchFamily="34" charset="0"/>
        </a:defRPr>
      </a:lvl3pPr>
      <a:lvl4pPr marL="720000" indent="-180000" algn="l" rtl="0" eaLnBrk="1" fontAlgn="base" hangingPunct="1">
        <a:spcBef>
          <a:spcPts val="600"/>
        </a:spcBef>
        <a:spcAft>
          <a:spcPct val="0"/>
        </a:spcAft>
        <a:buFont typeface="Arial" pitchFamily="34" charset="0"/>
        <a:buChar char="•"/>
        <a:defRPr sz="1400">
          <a:solidFill>
            <a:schemeClr val="tx1"/>
          </a:solidFill>
          <a:latin typeface="+mn-lt"/>
          <a:ea typeface="Verdana" pitchFamily="34" charset="0"/>
          <a:cs typeface="Verdana" pitchFamily="34" charset="0"/>
        </a:defRPr>
      </a:lvl4pPr>
      <a:lvl5pPr marL="900000" indent="-180975" algn="l" rtl="0" eaLnBrk="1" fontAlgn="base" hangingPunct="1">
        <a:spcBef>
          <a:spcPts val="600"/>
        </a:spcBef>
        <a:spcAft>
          <a:spcPct val="0"/>
        </a:spcAft>
        <a:buFont typeface="Arial" pitchFamily="34" charset="0"/>
        <a:buChar char="•"/>
        <a:tabLst/>
        <a:defRPr sz="1400">
          <a:solidFill>
            <a:schemeClr val="tx1"/>
          </a:solidFill>
          <a:latin typeface="+mn-lt"/>
          <a:ea typeface="Verdana" pitchFamily="34" charset="0"/>
          <a:cs typeface="Verdana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28" t="-19361" r="-113095" b="-98414"/>
          <a:stretch/>
        </p:blipFill>
        <p:spPr bwMode="auto">
          <a:xfrm>
            <a:off x="-263608" y="-1209099"/>
            <a:ext cx="19202400" cy="144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boks 3"/>
          <p:cNvSpPr txBox="1"/>
          <p:nvPr/>
        </p:nvSpPr>
        <p:spPr bwMode="auto">
          <a:xfrm>
            <a:off x="305272" y="260648"/>
            <a:ext cx="8424936" cy="1623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da-DK" dirty="0"/>
              <a:t> </a:t>
            </a:r>
            <a:r>
              <a:rPr lang="da-DK" sz="2800" dirty="0" smtClean="0">
                <a:solidFill>
                  <a:srgbClr val="FF0000"/>
                </a:solidFill>
              </a:rPr>
              <a:t>Husk :  </a:t>
            </a:r>
          </a:p>
          <a:p>
            <a:pPr>
              <a:lnSpc>
                <a:spcPct val="100000"/>
              </a:lnSpc>
              <a:spcAft>
                <a:spcPts val="300"/>
              </a:spcAft>
            </a:pPr>
            <a:endParaRPr lang="da-DK" sz="1000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da-DK" sz="2800" dirty="0" smtClean="0">
                <a:solidFill>
                  <a:srgbClr val="FF0000"/>
                </a:solidFill>
              </a:rPr>
              <a:t>Mandags sejladsen er flyttet til onsdag </a:t>
            </a: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da-DK" sz="2800" dirty="0" smtClean="0">
                <a:solidFill>
                  <a:srgbClr val="FF0000"/>
                </a:solidFill>
              </a:rPr>
              <a:t>i den kommende sæson</a:t>
            </a:r>
            <a:endParaRPr lang="da-DK" sz="2800" b="0" dirty="0" smtClean="0">
              <a:solidFill>
                <a:srgbClr val="FF0000"/>
              </a:solidFill>
            </a:endParaRPr>
          </a:p>
        </p:txBody>
      </p:sp>
      <p:sp>
        <p:nvSpPr>
          <p:cNvPr id="5" name="Tekstboks 4"/>
          <p:cNvSpPr txBox="1"/>
          <p:nvPr/>
        </p:nvSpPr>
        <p:spPr bwMode="auto">
          <a:xfrm>
            <a:off x="467544" y="4797152"/>
            <a:ext cx="7560840" cy="151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da-DK" sz="3200" dirty="0" smtClean="0">
                <a:solidFill>
                  <a:srgbClr val="FFC000"/>
                </a:solidFill>
              </a:rPr>
              <a:t>Planlægnings møde den 29. april kl. 19.00 i N.S. </a:t>
            </a: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da-DK" sz="3200" b="0" dirty="0" smtClean="0">
                <a:solidFill>
                  <a:srgbClr val="FFC000"/>
                </a:solidFill>
              </a:rPr>
              <a:t>Sæson start 6. maj kl. 18.00</a:t>
            </a:r>
          </a:p>
        </p:txBody>
      </p:sp>
    </p:spTree>
    <p:extLst>
      <p:ext uri="{BB962C8B-B14F-4D97-AF65-F5344CB8AC3E}">
        <p14:creationId xmlns:p14="http://schemas.microsoft.com/office/powerpoint/2010/main" val="304212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Vesthimmerlands Kommune farver">
      <a:dk1>
        <a:srgbClr val="000000"/>
      </a:dk1>
      <a:lt1>
        <a:srgbClr val="FFFFFF"/>
      </a:lt1>
      <a:dk2>
        <a:srgbClr val="005B82"/>
      </a:dk2>
      <a:lt2>
        <a:srgbClr val="A1C6CF"/>
      </a:lt2>
      <a:accent1>
        <a:srgbClr val="929B3D"/>
      </a:accent1>
      <a:accent2>
        <a:srgbClr val="993399"/>
      </a:accent2>
      <a:accent3>
        <a:srgbClr val="FFCC05"/>
      </a:accent3>
      <a:accent4>
        <a:srgbClr val="D85F27"/>
      </a:accent4>
      <a:accent5>
        <a:srgbClr val="877B62"/>
      </a:accent5>
      <a:accent6>
        <a:srgbClr val="65C7C2"/>
      </a:accent6>
      <a:hlink>
        <a:srgbClr val="005B82"/>
      </a:hlink>
      <a:folHlink>
        <a:srgbClr val="993399"/>
      </a:folHlink>
    </a:clrScheme>
    <a:fontScheme name="VH PowerPoint fon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Vesthimmerlands Kommun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rtlCol="0" anchor="t" anchorCtr="0" compatLnSpc="1">
        <a:prstTxWarp prst="textNoShape">
          <a:avLst/>
        </a:prstTxWarp>
        <a:spAutoFit/>
      </a:bodyPr>
      <a:lstStyle>
        <a:defPPr>
          <a:lnSpc>
            <a:spcPct val="100000"/>
          </a:lnSpc>
          <a:spcAft>
            <a:spcPts val="300"/>
          </a:spcAft>
          <a:defRPr b="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20</TotalTime>
  <Words>33</Words>
  <Application>Microsoft Office PowerPoint</Application>
  <PresentationFormat>On-screen Show (4:3)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Verdana</vt:lpstr>
      <vt:lpstr>blank</vt:lpstr>
      <vt:lpstr>PowerPoint Presentation</vt:lpstr>
    </vt:vector>
  </TitlesOfParts>
  <Company>Vesthimmerland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phs</dc:creator>
  <cp:lastModifiedBy>Andersen, Lars Bennedsgaard (DK - Aalborg)</cp:lastModifiedBy>
  <cp:revision>3</cp:revision>
  <cp:lastPrinted>2012-08-20T12:54:41Z</cp:lastPrinted>
  <dcterms:created xsi:type="dcterms:W3CDTF">2020-04-01T08:14:31Z</dcterms:created>
  <dcterms:modified xsi:type="dcterms:W3CDTF">2020-04-01T10:07:07Z</dcterms:modified>
</cp:coreProperties>
</file>